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2" r:id="rId2"/>
    <p:sldId id="283" r:id="rId3"/>
    <p:sldId id="284" r:id="rId4"/>
    <p:sldId id="285" r:id="rId5"/>
    <p:sldId id="286" r:id="rId6"/>
    <p:sldId id="256" r:id="rId7"/>
    <p:sldId id="259" r:id="rId8"/>
    <p:sldId id="257" r:id="rId9"/>
    <p:sldId id="263" r:id="rId10"/>
    <p:sldId id="276" r:id="rId11"/>
    <p:sldId id="269" r:id="rId12"/>
    <p:sldId id="281" r:id="rId13"/>
    <p:sldId id="287" r:id="rId14"/>
    <p:sldId id="288" r:id="rId15"/>
    <p:sldId id="277" r:id="rId16"/>
    <p:sldId id="271" r:id="rId17"/>
    <p:sldId id="273" r:id="rId18"/>
    <p:sldId id="266" r:id="rId19"/>
    <p:sldId id="260" r:id="rId20"/>
    <p:sldId id="262" r:id="rId21"/>
    <p:sldId id="278" r:id="rId22"/>
    <p:sldId id="289" r:id="rId23"/>
    <p:sldId id="280" r:id="rId24"/>
    <p:sldId id="279" r:id="rId25"/>
    <p:sldId id="270" r:id="rId26"/>
    <p:sldId id="261" r:id="rId27"/>
    <p:sldId id="267" r:id="rId28"/>
    <p:sldId id="265" r:id="rId29"/>
    <p:sldId id="264" r:id="rId30"/>
    <p:sldId id="25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B4"/>
    <a:srgbClr val="F5E68F"/>
    <a:srgbClr val="EDC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85888" autoAdjust="0"/>
  </p:normalViewPr>
  <p:slideViewPr>
    <p:cSldViewPr>
      <p:cViewPr varScale="1">
        <p:scale>
          <a:sx n="70" d="100"/>
          <a:sy n="70" d="100"/>
        </p:scale>
        <p:origin x="-76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13150-0DDB-4D6D-BFA7-C35F7F9DC45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BE689-BBDA-4EB6-A8E4-E08CFA14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48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Geographic</a:t>
            </a:r>
            <a:r>
              <a:rPr lang="en-US" baseline="0" dirty="0" smtClean="0"/>
              <a:t> Areas broken out at the National Level</a:t>
            </a:r>
          </a:p>
          <a:p>
            <a:r>
              <a:rPr lang="en-US" baseline="0" dirty="0" smtClean="0"/>
              <a:t>Western Regional Area - seventeen states including Alaska and Hawaii</a:t>
            </a:r>
          </a:p>
          <a:p>
            <a:r>
              <a:rPr lang="en-US" baseline="0" dirty="0" smtClean="0"/>
              <a:t>Best Available data gathered as consistent as possible across states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9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Risk Analysis Tool using best available data.  </a:t>
            </a:r>
          </a:p>
          <a:p>
            <a:r>
              <a:rPr lang="en-US" dirty="0" smtClean="0"/>
              <a:t>Multiple layers of data information</a:t>
            </a:r>
            <a:r>
              <a:rPr lang="en-US" baseline="0" dirty="0" smtClean="0"/>
              <a:t> with mathematical calculations in background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1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Measures to reduce structure ignitions.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162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Department of Homeland Security through FEMA oversee</a:t>
            </a:r>
            <a:r>
              <a:rPr lang="en-US" baseline="0" dirty="0" smtClean="0"/>
              <a:t> grant programs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BE689-BBDA-4EB6-A8E4-E08CFA146A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57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9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88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5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1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9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9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80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462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99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44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E78D8-FCE8-4270-A8A1-F372D56A19F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82F69-6E5C-4400-A928-441B199EA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../meeting_Notes/Public_Meetings/questionnaires/2005_questionnaire_Summary_of_results.docx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../Reference_materials/UNION_County_CWPP2005/Tri_county_survey.docx" TargetMode="External"/><Relationship Id="rId2" Type="http://schemas.openxmlformats.org/officeDocument/2006/relationships/hyperlink" Target="http://union-county.org/wildfire-protection-plan-community-meeting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 Completed Under 2005 CWPP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62200"/>
            <a:ext cx="4577080" cy="34328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888" y="2362200"/>
            <a:ext cx="4577080" cy="343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" y="0"/>
            <a:ext cx="887505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Union County Wildfire Risk and WUI Zone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78388" cy="5970082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5192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-6927"/>
            <a:ext cx="8686800" cy="6712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16042"/>
            <a:ext cx="902745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24600" y="5715000"/>
            <a:ext cx="281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County Wide</a:t>
            </a:r>
          </a:p>
          <a:p>
            <a:r>
              <a:rPr lang="en-US" dirty="0" smtClean="0"/>
              <a:t>38% - Human Caused</a:t>
            </a:r>
          </a:p>
          <a:p>
            <a:r>
              <a:rPr lang="en-US" dirty="0" smtClean="0"/>
              <a:t>62% -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8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75059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9" y="1056694"/>
            <a:ext cx="1807191" cy="105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2131461"/>
            <a:ext cx="217170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Out Side WUIZ only</a:t>
            </a:r>
          </a:p>
          <a:p>
            <a:r>
              <a:rPr lang="en-US" dirty="0" smtClean="0"/>
              <a:t>31% - Human</a:t>
            </a:r>
          </a:p>
          <a:p>
            <a:r>
              <a:rPr lang="en-US" dirty="0" smtClean="0"/>
              <a:t>69% - Lightning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0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Union County Wildfire Risk and WUI Zone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78388" cy="5970082"/>
          </a:xfr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484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Local Knowledge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Allows protection Plans to be based on needs of those involved  </a:t>
            </a:r>
          </a:p>
          <a:p>
            <a:r>
              <a:rPr lang="en-US" sz="2800" dirty="0" smtClean="0"/>
              <a:t>Healthy Forest Restoration Act </a:t>
            </a:r>
            <a:r>
              <a:rPr lang="en-US" sz="2800" i="1" dirty="0" smtClean="0"/>
              <a:t>requires </a:t>
            </a:r>
            <a:r>
              <a:rPr lang="en-US" sz="2800" dirty="0" smtClean="0"/>
              <a:t>collaboration, prioritization (fuels), and treatment to minimize structure ignitability. </a:t>
            </a:r>
          </a:p>
          <a:p>
            <a:r>
              <a:rPr lang="en-US" sz="2800" dirty="0" smtClean="0"/>
              <a:t>Can help influence how federal funds for projects on non-federal WUI lands may be obtained.</a:t>
            </a:r>
          </a:p>
          <a:p>
            <a:r>
              <a:rPr lang="en-US" sz="2800" dirty="0" smtClean="0"/>
              <a:t>Validate data base information </a:t>
            </a:r>
          </a:p>
          <a:p>
            <a:r>
              <a:rPr lang="en-US" sz="2800" dirty="0" smtClean="0"/>
              <a:t>Innovative ideas and approaches for local area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25061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Cohesive Wildfire Strategy</a:t>
            </a:r>
          </a:p>
          <a:p>
            <a:r>
              <a:rPr lang="en-US" dirty="0" smtClean="0"/>
              <a:t>Resources such as equipment and personnel improve the ability to respond to wildfire.</a:t>
            </a:r>
          </a:p>
          <a:p>
            <a:r>
              <a:rPr lang="en-US" dirty="0" smtClean="0"/>
              <a:t>Also increases consideration for improved coordination, communication, and training which are important components of intergovernmental preparedness and should be included regional or national strategy.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7" y="2590800"/>
            <a:ext cx="4468269" cy="335120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647" y="2590800"/>
            <a:ext cx="4468269" cy="33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Information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Be Competitive in grant programs designed  to providing support to states, counties, local fire departments, and communities to prepare for and recover from wildfire.</a:t>
            </a:r>
          </a:p>
          <a:p>
            <a:r>
              <a:rPr lang="en-US" sz="2800" dirty="0" smtClean="0"/>
              <a:t>A means to help inform funding and prioritization processes at the local, regional, and national levels including FS priorities for broad-scale fuels management.</a:t>
            </a:r>
          </a:p>
          <a:p>
            <a:r>
              <a:rPr lang="en-US" sz="2800" dirty="0" smtClean="0"/>
              <a:t>Collaborative based decision provide more opportunities for greater efficiency and effectiveness.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013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Mutual understanding of </a:t>
            </a:r>
            <a:r>
              <a:rPr lang="en-US" dirty="0" smtClean="0"/>
              <a:t>environmental conditions</a:t>
            </a:r>
          </a:p>
          <a:p>
            <a:r>
              <a:rPr lang="en-US" dirty="0" smtClean="0"/>
              <a:t>Better preparation and knowledge of capabilities in fire protection.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791200" cy="868363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38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2005 Survey Results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2005 Questionnaire Summary</a:t>
            </a:r>
          </a:p>
          <a:p>
            <a:r>
              <a:rPr lang="en-US" dirty="0" smtClean="0">
                <a:hlinkClick r:id="rId2" action="ppaction://hlinkfile"/>
              </a:rPr>
              <a:t>..\</a:t>
            </a:r>
            <a:r>
              <a:rPr lang="en-US" dirty="0" err="1" smtClean="0">
                <a:hlinkClick r:id="rId2" action="ppaction://hlinkfile"/>
              </a:rPr>
              <a:t>meeting_Notes</a:t>
            </a:r>
            <a:r>
              <a:rPr lang="en-US" dirty="0" smtClean="0">
                <a:hlinkClick r:id="rId2" action="ppaction://hlinkfile"/>
              </a:rPr>
              <a:t>\</a:t>
            </a:r>
            <a:r>
              <a:rPr lang="en-US" dirty="0" err="1" smtClean="0">
                <a:hlinkClick r:id="rId2" action="ppaction://hlinkfile"/>
              </a:rPr>
              <a:t>Public_Meetings</a:t>
            </a:r>
            <a:r>
              <a:rPr lang="en-US" dirty="0" smtClean="0">
                <a:hlinkClick r:id="rId2" action="ppaction://hlinkfile"/>
              </a:rPr>
              <a:t>\questionnaires\2005_questionnaire_Summary_of_results.docx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0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785" y="381000"/>
            <a:ext cx="9144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Community Wildfire Protection Survey </a:t>
            </a:r>
          </a:p>
          <a:p>
            <a:endParaRPr lang="en-US" b="1" dirty="0" smtClean="0"/>
          </a:p>
          <a:p>
            <a:r>
              <a:rPr lang="en-US" b="1" dirty="0" smtClean="0"/>
              <a:t>Union County Emergency Services Web Site – Community Wildfire Protection Survey:</a:t>
            </a:r>
          </a:p>
          <a:p>
            <a:r>
              <a:rPr lang="en-US" b="1" dirty="0">
                <a:hlinkClick r:id="rId2"/>
              </a:rPr>
              <a:t>http://union-county.org/wildfire-protection-plan-community-meetings</a:t>
            </a:r>
            <a:r>
              <a:rPr lang="en-US" b="1" dirty="0" smtClean="0">
                <a:hlinkClick r:id="rId2"/>
              </a:rPr>
              <a:t>/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/>
              <a:t>Facebook:   </a:t>
            </a:r>
            <a:r>
              <a:rPr lang="en-US" b="1" dirty="0" smtClean="0"/>
              <a:t>search for </a:t>
            </a:r>
            <a:r>
              <a:rPr lang="en-US" b="1" dirty="0"/>
              <a:t>– Union County Emergency Services – Government Organization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                          </a:t>
            </a:r>
          </a:p>
          <a:p>
            <a:endParaRPr lang="en-US" b="1" dirty="0" smtClean="0"/>
          </a:p>
          <a:p>
            <a:r>
              <a:rPr lang="en-US" b="1" dirty="0" smtClean="0"/>
              <a:t>Direct Web Link:  </a:t>
            </a:r>
          </a:p>
          <a:p>
            <a:endParaRPr lang="en-US" b="1" dirty="0"/>
          </a:p>
          <a:p>
            <a:r>
              <a:rPr lang="en-US" b="1" dirty="0" smtClean="0">
                <a:hlinkClick r:id="rId3" action="ppaction://hlinkfile"/>
              </a:rPr>
              <a:t>..\</a:t>
            </a:r>
            <a:r>
              <a:rPr lang="en-US" b="1" dirty="0"/>
              <a:t>https://</a:t>
            </a:r>
            <a:r>
              <a:rPr lang="en-US" b="1" dirty="0" smtClean="0"/>
              <a:t>www.surveymonkey.com/r/UnionCounty_community_wildfire_protection_survey</a:t>
            </a:r>
          </a:p>
          <a:p>
            <a:endParaRPr lang="en-US" b="1" dirty="0"/>
          </a:p>
          <a:p>
            <a:endParaRPr lang="en-US" b="1" dirty="0" smtClean="0"/>
          </a:p>
          <a:p>
            <a:pPr algn="ctr"/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0437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7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45000">
              <a:srgbClr val="F5E68F"/>
            </a:gs>
            <a:gs pos="7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53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" y="0"/>
            <a:ext cx="9009531" cy="696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5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0"/>
            <a:ext cx="8305800" cy="6418119"/>
          </a:xfrm>
        </p:spPr>
      </p:pic>
    </p:spTree>
    <p:extLst>
      <p:ext uri="{BB962C8B-B14F-4D97-AF65-F5344CB8AC3E}">
        <p14:creationId xmlns:p14="http://schemas.microsoft.com/office/powerpoint/2010/main" val="27170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946"/>
            <a:ext cx="8849752" cy="6838446"/>
          </a:xfrm>
        </p:spPr>
      </p:pic>
    </p:spTree>
    <p:extLst>
      <p:ext uri="{BB962C8B-B14F-4D97-AF65-F5344CB8AC3E}">
        <p14:creationId xmlns:p14="http://schemas.microsoft.com/office/powerpoint/2010/main" val="223952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610"/>
            <a:ext cx="8733210" cy="6748390"/>
          </a:xfrm>
        </p:spPr>
      </p:pic>
    </p:spTree>
    <p:extLst>
      <p:ext uri="{BB962C8B-B14F-4D97-AF65-F5344CB8AC3E}">
        <p14:creationId xmlns:p14="http://schemas.microsoft.com/office/powerpoint/2010/main" val="20393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010400" cy="334962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Union County Wildfire Risk with WUIs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7772400" cy="6005946"/>
          </a:xfrm>
        </p:spPr>
      </p:pic>
    </p:spTree>
    <p:extLst>
      <p:ext uri="{BB962C8B-B14F-4D97-AF65-F5344CB8AC3E}">
        <p14:creationId xmlns:p14="http://schemas.microsoft.com/office/powerpoint/2010/main" val="45245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4600"/>
            <a:ext cx="4558250" cy="34046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2514600"/>
            <a:ext cx="4584032" cy="343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e.	CWPP Decision Support Information - Jenny</a:t>
            </a:r>
          </a:p>
          <a:p>
            <a:r>
              <a:rPr lang="en-US" dirty="0" smtClean="0"/>
              <a:t>•	Supporting data, local knowledge, etc. </a:t>
            </a:r>
          </a:p>
          <a:p>
            <a:r>
              <a:rPr lang="en-US" dirty="0" smtClean="0"/>
              <a:t>3.	Highlight West Wide Assessment Role vs. local knowledge role - Jenny</a:t>
            </a:r>
          </a:p>
          <a:p>
            <a:r>
              <a:rPr lang="en-US" dirty="0" smtClean="0"/>
              <a:t>4.	Brief display of County information mapping, individual WUIs, Rural - fire occurrence – Jenny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5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4" y="1295400"/>
            <a:ext cx="7520246" cy="4999254"/>
          </a:xfrm>
        </p:spPr>
      </p:pic>
    </p:spTree>
    <p:extLst>
      <p:ext uri="{BB962C8B-B14F-4D97-AF65-F5344CB8AC3E}">
        <p14:creationId xmlns:p14="http://schemas.microsoft.com/office/powerpoint/2010/main" val="402949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685800"/>
            <a:ext cx="7563908" cy="5672931"/>
          </a:xfrm>
        </p:spPr>
      </p:pic>
    </p:spTree>
    <p:extLst>
      <p:ext uri="{BB962C8B-B14F-4D97-AF65-F5344CB8AC3E}">
        <p14:creationId xmlns:p14="http://schemas.microsoft.com/office/powerpoint/2010/main" val="386158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EDCE7F"/>
            </a:gs>
            <a:gs pos="100000">
              <a:schemeClr val="accent3">
                <a:lumMod val="40000"/>
                <a:lumOff val="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76199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Community Wildfire Protection Plan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19200"/>
            <a:ext cx="8305800" cy="327660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Decision Support Information:</a:t>
            </a:r>
          </a:p>
          <a:p>
            <a:pPr algn="l"/>
            <a:r>
              <a:rPr lang="en-US" sz="3600" dirty="0" smtClean="0">
                <a:solidFill>
                  <a:schemeClr val="tx1"/>
                </a:solidFill>
              </a:rPr>
              <a:t>The CWPP is evaluating conditions through -</a:t>
            </a: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algn="l"/>
            <a:endParaRPr lang="en-US" sz="36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West Wide Wildfire Risk Assessment 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Local Knowledge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600" dirty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tx1"/>
                </a:solidFill>
              </a:rPr>
              <a:t>Any additional local data currently available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6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West Wide Wildfire Risk Assessment </a:t>
            </a:r>
            <a:br>
              <a:rPr lang="en-US" sz="2800" dirty="0" smtClean="0"/>
            </a:br>
            <a:r>
              <a:rPr lang="en-US" sz="2800" dirty="0" smtClean="0"/>
              <a:t>17 State Risk Assessment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623958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Alaska and Hawaii  not shown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212" y="1447800"/>
            <a:ext cx="6249988" cy="4829536"/>
          </a:xfrm>
        </p:spPr>
      </p:pic>
    </p:spTree>
    <p:extLst>
      <p:ext uri="{BB962C8B-B14F-4D97-AF65-F5344CB8AC3E}">
        <p14:creationId xmlns:p14="http://schemas.microsoft.com/office/powerpoint/2010/main" val="9348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1"/>
            <a:ext cx="8229600" cy="1133474"/>
          </a:xfrm>
        </p:spPr>
        <p:txBody>
          <a:bodyPr/>
          <a:lstStyle/>
          <a:p>
            <a:r>
              <a:rPr lang="en-US" sz="2800" dirty="0" smtClean="0"/>
              <a:t>West Wide Wildfire Assessment </a:t>
            </a:r>
          </a:p>
          <a:p>
            <a:r>
              <a:rPr lang="en-US" sz="2800" dirty="0" smtClean="0"/>
              <a:t>What is it? 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62074"/>
            <a:ext cx="7058025" cy="5495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6600" y="3352800"/>
            <a:ext cx="1371599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8800" y="3276600"/>
            <a:ext cx="144780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3276600"/>
            <a:ext cx="121920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562600" y="3352800"/>
            <a:ext cx="213360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43400" y="3630304"/>
            <a:ext cx="304800" cy="0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80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76200"/>
            <a:ext cx="8682037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78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399</Words>
  <Application>Microsoft Office PowerPoint</Application>
  <PresentationFormat>On-screen Show (4:3)</PresentationFormat>
  <Paragraphs>106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Work Completed Under 2005 CWPP</vt:lpstr>
      <vt:lpstr>PowerPoint Presentation</vt:lpstr>
      <vt:lpstr>PowerPoint Presentation</vt:lpstr>
      <vt:lpstr>PowerPoint Presentation</vt:lpstr>
      <vt:lpstr>PowerPoint Presentation</vt:lpstr>
      <vt:lpstr>Community Wildfire Protection Plan</vt:lpstr>
      <vt:lpstr>West Wide Wildfire Risk Assessment  17 State Risk Assessment</vt:lpstr>
      <vt:lpstr>PowerPoint Presentation</vt:lpstr>
      <vt:lpstr>PowerPoint Presentation</vt:lpstr>
      <vt:lpstr>PowerPoint Presentation</vt:lpstr>
      <vt:lpstr>Union County Wildfire Risk and WUI Zone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Union County Wildfire Risk and WUI Zone</vt:lpstr>
      <vt:lpstr>Local Knowledge</vt:lpstr>
      <vt:lpstr>PowerPoint Presentation</vt:lpstr>
      <vt:lpstr>Information Use</vt:lpstr>
      <vt:lpstr>Information Use</vt:lpstr>
      <vt:lpstr>2005 Survey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Union County Wildfire Risk with WUIs</vt:lpstr>
      <vt:lpstr>PowerPoint Presentation</vt:lpstr>
    </vt:vector>
  </TitlesOfParts>
  <Company>Wallowa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Wildfire Protection Plan</dc:title>
  <dc:creator>Brian</dc:creator>
  <cp:lastModifiedBy>Jenny</cp:lastModifiedBy>
  <cp:revision>49</cp:revision>
  <dcterms:created xsi:type="dcterms:W3CDTF">2015-01-21T16:56:47Z</dcterms:created>
  <dcterms:modified xsi:type="dcterms:W3CDTF">2015-05-06T19:09:38Z</dcterms:modified>
</cp:coreProperties>
</file>