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9" r:id="rId3"/>
    <p:sldId id="260" r:id="rId4"/>
    <p:sldId id="261" r:id="rId5"/>
    <p:sldId id="263" r:id="rId6"/>
    <p:sldId id="264" r:id="rId7"/>
    <p:sldId id="256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6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A3357-B5E5-40D3-AFEB-4ACE1BD877D4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70E96-F383-458E-8637-194DB66D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8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70E96-F383-458E-8637-194DB66D8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3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2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5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5C06-D2DC-4E26-A62E-FF607C3BA51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0765-B04E-4E07-9CC4-5D8208C6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" y="403412"/>
            <a:ext cx="4572000" cy="5916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4" y="438150"/>
            <a:ext cx="4445578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84094"/>
            <a:ext cx="4571999" cy="5916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484094"/>
            <a:ext cx="4596247" cy="5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1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27" y="262071"/>
            <a:ext cx="4566918" cy="5910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7" y="304800"/>
            <a:ext cx="4533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5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3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</Words>
  <Application>Microsoft Office PowerPoint</Application>
  <PresentationFormat>On-screen Show (4:3)</PresentationFormat>
  <Paragraphs>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R</dc:creator>
  <cp:lastModifiedBy>Jenny R</cp:lastModifiedBy>
  <cp:revision>7</cp:revision>
  <dcterms:created xsi:type="dcterms:W3CDTF">2014-09-23T20:17:08Z</dcterms:created>
  <dcterms:modified xsi:type="dcterms:W3CDTF">2014-10-29T18:52:45Z</dcterms:modified>
</cp:coreProperties>
</file>