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EBE-A17D-4074-86AF-3D6BEE205B6E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C31-32BD-4338-9A5F-AF499E6C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6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EBE-A17D-4074-86AF-3D6BEE205B6E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C31-32BD-4338-9A5F-AF499E6C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EBE-A17D-4074-86AF-3D6BEE205B6E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C31-32BD-4338-9A5F-AF499E6C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7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EBE-A17D-4074-86AF-3D6BEE205B6E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C31-32BD-4338-9A5F-AF499E6C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7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EBE-A17D-4074-86AF-3D6BEE205B6E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C31-32BD-4338-9A5F-AF499E6C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9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EBE-A17D-4074-86AF-3D6BEE205B6E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C31-32BD-4338-9A5F-AF499E6C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1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EBE-A17D-4074-86AF-3D6BEE205B6E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C31-32BD-4338-9A5F-AF499E6C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3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EBE-A17D-4074-86AF-3D6BEE205B6E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C31-32BD-4338-9A5F-AF499E6C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2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EBE-A17D-4074-86AF-3D6BEE205B6E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C31-32BD-4338-9A5F-AF499E6C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EBE-A17D-4074-86AF-3D6BEE205B6E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C31-32BD-4338-9A5F-AF499E6C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EBE-A17D-4074-86AF-3D6BEE205B6E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77C31-32BD-4338-9A5F-AF499E6C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59EBE-A17D-4074-86AF-3D6BEE205B6E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7C31-32BD-4338-9A5F-AF499E6C8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7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43753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8881"/>
            <a:ext cx="4426642" cy="3420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443752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Wallowa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2</cp:revision>
  <dcterms:created xsi:type="dcterms:W3CDTF">2014-11-25T18:19:09Z</dcterms:created>
  <dcterms:modified xsi:type="dcterms:W3CDTF">2014-11-25T18:37:19Z</dcterms:modified>
</cp:coreProperties>
</file>