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63" r:id="rId5"/>
    <p:sldId id="264" r:id="rId6"/>
    <p:sldId id="265" r:id="rId7"/>
    <p:sldId id="266" r:id="rId8"/>
    <p:sldId id="260" r:id="rId9"/>
    <p:sldId id="261" r:id="rId10"/>
    <p:sldId id="267" r:id="rId11"/>
    <p:sldId id="262" r:id="rId12"/>
    <p:sldId id="268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E7F"/>
    <a:srgbClr val="FCF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88" autoAdjust="0"/>
  </p:normalViewPr>
  <p:slideViewPr>
    <p:cSldViewPr>
      <p:cViewPr varScale="1">
        <p:scale>
          <a:sx n="79" d="100"/>
          <a:sy n="79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13150-0DDB-4D6D-BFA7-C35F7F9DC45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BE689-BBDA-4EB6-A8E4-E08CFA146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Geographic</a:t>
            </a:r>
            <a:r>
              <a:rPr lang="en-US" baseline="0" dirty="0" smtClean="0"/>
              <a:t> Areas broken out at the National Level</a:t>
            </a:r>
          </a:p>
          <a:p>
            <a:r>
              <a:rPr lang="en-US" baseline="0" dirty="0" smtClean="0"/>
              <a:t>Western Regional Area - seventeen states including Alaska and Hawaii</a:t>
            </a:r>
          </a:p>
          <a:p>
            <a:r>
              <a:rPr lang="en-US" baseline="0" dirty="0" smtClean="0"/>
              <a:t>Best Available data gathered as consistent as possible across 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E689-BBDA-4EB6-A8E4-E08CFA146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Analysis Tool using best available data.  </a:t>
            </a:r>
          </a:p>
          <a:p>
            <a:r>
              <a:rPr lang="en-US" dirty="0" smtClean="0"/>
              <a:t>Multiple layers of data information</a:t>
            </a:r>
            <a:r>
              <a:rPr lang="en-US" baseline="0" dirty="0" smtClean="0"/>
              <a:t> with mathematical calculations in background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E689-BBDA-4EB6-A8E4-E08CFA146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1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Measures to reduce structure ignitions.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E689-BBDA-4EB6-A8E4-E08CFA146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Department of Homeland Security through FEMA oversee</a:t>
            </a:r>
            <a:r>
              <a:rPr lang="en-US" baseline="0" dirty="0" smtClean="0"/>
              <a:t> grant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E689-BBDA-4EB6-A8E4-E08CFA146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5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5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9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9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6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78D8-FCE8-4270-A8A1-F372D56A19F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82F69-6E5C-4400-A928-441B199E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rgbClr val="EDCE7F"/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Community Wildfire Protection Plan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05800" cy="3276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Decision Support Information: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The CWPP will be evaluating conditions through -</a:t>
            </a:r>
          </a:p>
          <a:p>
            <a:pPr algn="l"/>
            <a:endParaRPr lang="en-US" sz="3600" dirty="0" smtClean="0">
              <a:solidFill>
                <a:schemeClr val="tx1"/>
              </a:solidFill>
            </a:endParaRPr>
          </a:p>
          <a:p>
            <a:pPr algn="l"/>
            <a:endParaRPr lang="en-US" sz="3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West Wide Wildfire Risk Assessment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Local Knowledge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Any additional local data currently available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946"/>
            <a:ext cx="8849752" cy="6838446"/>
          </a:xfrm>
        </p:spPr>
      </p:pic>
    </p:spTree>
    <p:extLst>
      <p:ext uri="{BB962C8B-B14F-4D97-AF65-F5344CB8AC3E}">
        <p14:creationId xmlns:p14="http://schemas.microsoft.com/office/powerpoint/2010/main" val="22395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 Competitive in grant programs designed  to providing support to states, counties, local fire departments, and communities to prepare for and recover from wildfire.</a:t>
            </a:r>
          </a:p>
          <a:p>
            <a:r>
              <a:rPr lang="en-US" sz="2800" dirty="0" smtClean="0"/>
              <a:t>A means to help inform funding and prioritization processes at the local, regional, and national levels including FS priorities for broad-scale fuels management.</a:t>
            </a:r>
          </a:p>
          <a:p>
            <a:r>
              <a:rPr lang="en-US" sz="2800" dirty="0" smtClean="0"/>
              <a:t>Collaborative based decision provide more opportunities for greater efficiency and effectiveness.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01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5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	CWPP Decision Support Information - Jenny</a:t>
            </a:r>
          </a:p>
          <a:p>
            <a:r>
              <a:rPr lang="en-US" dirty="0" smtClean="0"/>
              <a:t>•	Supporting data, local knowledge, etc. </a:t>
            </a:r>
          </a:p>
          <a:p>
            <a:r>
              <a:rPr lang="en-US" dirty="0" smtClean="0"/>
              <a:t>3.	Highlight West Wide Assessment Role vs. local knowledge role - Jenny</a:t>
            </a:r>
          </a:p>
          <a:p>
            <a:r>
              <a:rPr lang="en-US" dirty="0" smtClean="0"/>
              <a:t>4.	Brief display of County information mapping, individual WUIs, Rural - fire occurrence – Jenny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West Wide Wildfire Risk Assessment </a:t>
            </a:r>
            <a:br>
              <a:rPr lang="en-US" sz="2800" dirty="0" smtClean="0"/>
            </a:br>
            <a:r>
              <a:rPr lang="en-US" sz="2800" dirty="0" smtClean="0"/>
              <a:t>17 State Risk Assessment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3958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Alaska and Hawaii  not shown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447800"/>
            <a:ext cx="6249988" cy="4829536"/>
          </a:xfrm>
        </p:spPr>
      </p:pic>
    </p:spTree>
    <p:extLst>
      <p:ext uri="{BB962C8B-B14F-4D97-AF65-F5344CB8AC3E}">
        <p14:creationId xmlns:p14="http://schemas.microsoft.com/office/powerpoint/2010/main" val="9348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229600" cy="1133474"/>
          </a:xfrm>
        </p:spPr>
        <p:txBody>
          <a:bodyPr/>
          <a:lstStyle/>
          <a:p>
            <a:r>
              <a:rPr lang="en-US" sz="2800" dirty="0" smtClean="0"/>
              <a:t>West Wide Wildfire Assessment </a:t>
            </a:r>
          </a:p>
          <a:p>
            <a:r>
              <a:rPr lang="en-US" sz="2800" dirty="0" smtClean="0"/>
              <a:t>What is it?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62074"/>
            <a:ext cx="7058025" cy="549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3276600"/>
            <a:ext cx="124415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276600"/>
            <a:ext cx="14478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3276600"/>
            <a:ext cx="12192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352800"/>
            <a:ext cx="21336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78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76200"/>
            <a:ext cx="868203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7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10400" cy="3349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Union County Wildfire Risk with WUIs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772400" cy="6005946"/>
          </a:xfrm>
        </p:spPr>
      </p:pic>
    </p:spTree>
    <p:extLst>
      <p:ext uri="{BB962C8B-B14F-4D97-AF65-F5344CB8AC3E}">
        <p14:creationId xmlns:p14="http://schemas.microsoft.com/office/powerpoint/2010/main" val="4524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610"/>
            <a:ext cx="8733210" cy="6748390"/>
          </a:xfrm>
        </p:spPr>
      </p:pic>
    </p:spTree>
    <p:extLst>
      <p:ext uri="{BB962C8B-B14F-4D97-AF65-F5344CB8AC3E}">
        <p14:creationId xmlns:p14="http://schemas.microsoft.com/office/powerpoint/2010/main" val="20393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 Knowledge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protection Plans to be based on needs of those involved  </a:t>
            </a:r>
          </a:p>
          <a:p>
            <a:r>
              <a:rPr lang="en-US" sz="2800" dirty="0" smtClean="0"/>
              <a:t>Healthy Forest Restoration Act </a:t>
            </a:r>
            <a:r>
              <a:rPr lang="en-US" sz="2800" i="1" dirty="0" smtClean="0"/>
              <a:t>requires </a:t>
            </a:r>
            <a:r>
              <a:rPr lang="en-US" sz="2800" dirty="0" smtClean="0"/>
              <a:t>collaboration, prioritization (fuels), and treatment to minimize structure ignitability. </a:t>
            </a:r>
          </a:p>
          <a:p>
            <a:r>
              <a:rPr lang="en-US" sz="2800" dirty="0" smtClean="0"/>
              <a:t>Can help influence how federal funds for projects on non-federal WUI lands may be obtained.</a:t>
            </a:r>
          </a:p>
          <a:p>
            <a:r>
              <a:rPr lang="en-US" sz="2800" dirty="0" smtClean="0"/>
              <a:t>Validate data base information </a:t>
            </a:r>
          </a:p>
          <a:p>
            <a:r>
              <a:rPr lang="en-US" sz="2800" dirty="0" smtClean="0"/>
              <a:t>Innovative ideas and approaches for local 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50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Cohesive Wildfire Strategy</a:t>
            </a:r>
          </a:p>
          <a:p>
            <a:r>
              <a:rPr lang="en-US" dirty="0" smtClean="0"/>
              <a:t>Resources such as equipment and personnel improve the ability to respond to wildfire.</a:t>
            </a:r>
          </a:p>
          <a:p>
            <a:r>
              <a:rPr lang="en-US" dirty="0" smtClean="0"/>
              <a:t>Also increases consideration for improved coordination, communication, and training which are important components of intergovernmental preparedness and should be included regional or national strategy.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305800" cy="6418119"/>
          </a:xfrm>
        </p:spPr>
      </p:pic>
    </p:spTree>
    <p:extLst>
      <p:ext uri="{BB962C8B-B14F-4D97-AF65-F5344CB8AC3E}">
        <p14:creationId xmlns:p14="http://schemas.microsoft.com/office/powerpoint/2010/main" val="27170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290</Words>
  <Application>Microsoft Office PowerPoint</Application>
  <PresentationFormat>On-screen Show (4:3)</PresentationFormat>
  <Paragraphs>73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Community Wildfire Protection Plan</vt:lpstr>
      <vt:lpstr>West Wide Wildfire Risk Assessment  17 State Risk Assessment</vt:lpstr>
      <vt:lpstr>PowerPoint Presentation</vt:lpstr>
      <vt:lpstr>PowerPoint Presentation</vt:lpstr>
      <vt:lpstr>Union County Wildfire Risk with WUIs</vt:lpstr>
      <vt:lpstr>PowerPoint Presentation</vt:lpstr>
      <vt:lpstr>Local Knowledge</vt:lpstr>
      <vt:lpstr>PowerPoint Presentation</vt:lpstr>
      <vt:lpstr>PowerPoint Presentation</vt:lpstr>
      <vt:lpstr>PowerPoint Presentation</vt:lpstr>
      <vt:lpstr>Information Use</vt:lpstr>
      <vt:lpstr>PowerPoint Presentation</vt:lpstr>
      <vt:lpstr>PowerPoint Presentation</vt:lpstr>
    </vt:vector>
  </TitlesOfParts>
  <Company>Wallowa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Wildfire Protection Plan</dc:title>
  <dc:creator>Brian</dc:creator>
  <cp:lastModifiedBy>Brian</cp:lastModifiedBy>
  <cp:revision>20</cp:revision>
  <dcterms:created xsi:type="dcterms:W3CDTF">2015-01-21T16:56:47Z</dcterms:created>
  <dcterms:modified xsi:type="dcterms:W3CDTF">2015-01-23T01:24:30Z</dcterms:modified>
</cp:coreProperties>
</file>