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78" d="100"/>
          <a:sy n="78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6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8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5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4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3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8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9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3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0389-ADB6-4F0E-8129-FD00782A1AFF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1B4D-3505-4B6B-A68A-990209C6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firewise.org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wildlandfiresg.org/" TargetMode="External"/><Relationship Id="rId4" Type="http://schemas.openxmlformats.org/officeDocument/2006/relationships/hyperlink" Target="http://www.firewise.org/wildfire-preparedness/firewise-toolki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1752600"/>
              <a:ext cx="8859348" cy="2514600"/>
            </a:xfrm>
            <a:prstGeom prst="rect">
              <a:avLst/>
            </a:prstGeom>
            <a:noFill/>
            <a:scene3d>
              <a:camera prst="perspectiveBelow" fov="2700000">
                <a:rot lat="0" lon="600000" rev="0"/>
              </a:camera>
              <a:lightRig rig="threePt" dir="t"/>
            </a:scene3d>
          </p:spPr>
          <p:txBody>
            <a:bodyPr wrap="none" lIns="91440" tIns="45720" rIns="91440" bIns="45720">
              <a:prstTxWarp prst="textArchUp">
                <a:avLst>
                  <a:gd name="adj" fmla="val 10323753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Union County Community Wildfire Protection Plan</a:t>
              </a:r>
            </a:p>
            <a:p>
              <a:pPr algn="ctr"/>
              <a:endPara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endPara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en-US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endPara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248" y="5181600"/>
              <a:ext cx="8780100" cy="1477328"/>
            </a:xfrm>
            <a:prstGeom prst="rect">
              <a:avLst/>
            </a:prstGeom>
            <a:solidFill>
              <a:srgbClr val="FFFF99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Meet with us about: Defensible Space, County Fire Risk, Multi-Fire Agency Support, Working Together for a Common Goal. </a:t>
              </a:r>
              <a:endParaRPr lang="en-US" dirty="0" smtClean="0"/>
            </a:p>
            <a:p>
              <a:r>
                <a:rPr lang="en-US" dirty="0" smtClean="0"/>
                <a:t>Public </a:t>
              </a:r>
              <a:r>
                <a:rPr lang="en-US" dirty="0" smtClean="0"/>
                <a:t>Meetings Schedule:   </a:t>
              </a:r>
            </a:p>
            <a:p>
              <a:r>
                <a:rPr lang="en-US" dirty="0" smtClean="0"/>
                <a:t>Elgin -  6 PM at the Fire Station, Thursday April 30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 </a:t>
              </a:r>
            </a:p>
            <a:p>
              <a:r>
                <a:rPr lang="en-US" dirty="0" smtClean="0"/>
                <a:t>Union -6 PM at the Union Fire Station, Wednesday May 6</a:t>
              </a:r>
              <a:r>
                <a:rPr lang="en-US" baseline="30000" dirty="0" smtClean="0"/>
                <a:t>th</a:t>
              </a:r>
              <a:endParaRPr lang="en-US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760242"/>
              <a:ext cx="78687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CWPP REVISION </a:t>
              </a:r>
            </a:p>
            <a:p>
              <a:r>
                <a:rPr lang="en-US" sz="2000" b="1" dirty="0" smtClean="0"/>
                <a:t>ARE YOU PREPARED IF A  WILDFIRE THREATENS YOUR PROPERTY?</a:t>
              </a:r>
            </a:p>
            <a:p>
              <a:pPr algn="ctr"/>
              <a:r>
                <a:rPr lang="en-US" sz="2000" b="1" dirty="0" smtClean="0"/>
                <a:t>TOGETHER WE CAN MAKE A DIFFERENCE!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1837820"/>
              <a:ext cx="3159326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 </a:t>
              </a:r>
              <a:r>
                <a:rPr lang="en-US" b="1" dirty="0" smtClean="0"/>
                <a:t>YES</a:t>
              </a:r>
              <a:r>
                <a:rPr lang="en-US" dirty="0" smtClean="0"/>
                <a:t>, we would like your help!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1837820"/>
              <a:ext cx="3199588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If </a:t>
              </a:r>
              <a:r>
                <a:rPr lang="en-US" b="1" dirty="0" smtClean="0"/>
                <a:t>NO</a:t>
              </a:r>
              <a:r>
                <a:rPr lang="en-US" dirty="0" smtClean="0"/>
                <a:t>, we can help you prepare!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3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rgbClr val="FFFF99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0" y="19050"/>
            <a:ext cx="5649499" cy="113538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Is your property Prepared?</a:t>
            </a:r>
            <a:br>
              <a:rPr lang="en-US" sz="2000" dirty="0" smtClean="0"/>
            </a:br>
            <a:r>
              <a:rPr lang="en-US" sz="2000" dirty="0" smtClean="0"/>
              <a:t>Let us help you increase your chances for a successful outcome! 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2" y="1191697"/>
            <a:ext cx="3462558" cy="2593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52" y="4119744"/>
            <a:ext cx="583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Firewise</a:t>
            </a:r>
            <a:r>
              <a:rPr lang="en-US" sz="1600" dirty="0" smtClean="0"/>
              <a:t>:    </a:t>
            </a:r>
            <a:r>
              <a:rPr lang="en-US" sz="1600" dirty="0" smtClean="0">
                <a:hlinkClick r:id="rId3"/>
              </a:rPr>
              <a:t>www.firewise.org</a:t>
            </a:r>
            <a:endParaRPr lang="en-US" sz="1600" dirty="0" smtClean="0"/>
          </a:p>
          <a:p>
            <a:r>
              <a:rPr lang="en-US" sz="1600" dirty="0" smtClean="0"/>
              <a:t>And </a:t>
            </a:r>
            <a:r>
              <a:rPr lang="en-US" sz="1600" dirty="0" smtClean="0">
                <a:hlinkClick r:id="rId4"/>
              </a:rPr>
              <a:t>http://www.firewise.org/wildfire-preparedness/firewise-toolkit.aspx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7402" y="3785273"/>
            <a:ext cx="421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Ready-Set-Go: </a:t>
            </a:r>
            <a:r>
              <a:rPr lang="en-US" dirty="0" smtClean="0">
                <a:hlinkClick r:id="rId5"/>
              </a:rPr>
              <a:t>www.wildlandfiresg.org</a:t>
            </a:r>
            <a:r>
              <a:rPr lang="en-US" dirty="0"/>
              <a:t> </a:t>
            </a:r>
            <a:r>
              <a:rPr lang="en-US" dirty="0" smtClean="0"/>
              <a:t> 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50741"/>
            <a:ext cx="2869039" cy="1907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24" y="0"/>
            <a:ext cx="3078480" cy="2308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59" y="2375040"/>
            <a:ext cx="3132480" cy="2349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2999" y="1524000"/>
            <a:ext cx="97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Before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28251" y="3429000"/>
            <a:ext cx="662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" y="5261610"/>
            <a:ext cx="5493297" cy="160043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Contact:   </a:t>
            </a:r>
            <a:r>
              <a:rPr lang="en-US" sz="1400" dirty="0" smtClean="0"/>
              <a:t>Joe </a:t>
            </a:r>
            <a:r>
              <a:rPr lang="en-US" sz="1400" dirty="0"/>
              <a:t>Hessel </a:t>
            </a:r>
            <a:r>
              <a:rPr lang="en-US" sz="1400" dirty="0" smtClean="0"/>
              <a:t>– ODF – </a:t>
            </a:r>
            <a:r>
              <a:rPr lang="en-US" sz="1400" dirty="0"/>
              <a:t>541 </a:t>
            </a:r>
            <a:r>
              <a:rPr lang="en-US" sz="1400" dirty="0" smtClean="0"/>
              <a:t>963 - 3168</a:t>
            </a:r>
            <a:endParaRPr lang="en-US" sz="1400" dirty="0"/>
          </a:p>
          <a:p>
            <a:r>
              <a:rPr lang="en-US" sz="1400" dirty="0" smtClean="0"/>
              <a:t>JB </a:t>
            </a:r>
            <a:r>
              <a:rPr lang="en-US" sz="1400" dirty="0"/>
              <a:t>Brock – Union County </a:t>
            </a:r>
            <a:r>
              <a:rPr lang="en-US" sz="1400" dirty="0" err="1"/>
              <a:t>Emerg</a:t>
            </a:r>
            <a:r>
              <a:rPr lang="en-US" sz="1400" dirty="0"/>
              <a:t>. Service – 541 963 – 1009</a:t>
            </a:r>
          </a:p>
          <a:p>
            <a:r>
              <a:rPr lang="en-US" sz="1400" dirty="0" smtClean="0"/>
              <a:t>Larry </a:t>
            </a:r>
            <a:r>
              <a:rPr lang="en-US" sz="1400" dirty="0"/>
              <a:t>Woolridge – La Grande Rural Fire – </a:t>
            </a:r>
            <a:r>
              <a:rPr lang="en-US" sz="1400" dirty="0" smtClean="0"/>
              <a:t>541 963 </a:t>
            </a:r>
            <a:r>
              <a:rPr lang="en-US" sz="1400" dirty="0"/>
              <a:t>- 6895</a:t>
            </a:r>
          </a:p>
          <a:p>
            <a:endParaRPr lang="en-US" sz="1400" dirty="0"/>
          </a:p>
          <a:p>
            <a:r>
              <a:rPr lang="en-US" sz="1400" dirty="0" smtClean="0"/>
              <a:t>Union County Emergency Services               Oregon Dept. Forestry (ODF)</a:t>
            </a:r>
          </a:p>
          <a:p>
            <a:r>
              <a:rPr lang="en-US" sz="1400" dirty="0" smtClean="0"/>
              <a:t>Union County Rural Fire Departments	      US Forest Service  </a:t>
            </a:r>
          </a:p>
          <a:p>
            <a:r>
              <a:rPr lang="en-US" sz="1400" dirty="0" smtClean="0"/>
              <a:t>Bureau of Land Management  	       La Grande Rural Fire Dept.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0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165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Is your property Prepared? Let us help you increase your chances for a successful outcome!  </vt:lpstr>
    </vt:vector>
  </TitlesOfParts>
  <Company>Wallowa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Jenny</cp:lastModifiedBy>
  <cp:revision>17</cp:revision>
  <dcterms:created xsi:type="dcterms:W3CDTF">2015-04-22T16:35:29Z</dcterms:created>
  <dcterms:modified xsi:type="dcterms:W3CDTF">2015-04-28T15:31:06Z</dcterms:modified>
</cp:coreProperties>
</file>